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2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3" r:id="rId4"/>
    <p:sldMasterId id="2147484066" r:id="rId5"/>
  </p:sldMasterIdLst>
  <p:notesMasterIdLst>
    <p:notesMasterId r:id="rId12"/>
  </p:notesMasterIdLst>
  <p:handoutMasterIdLst>
    <p:handoutMasterId r:id="rId13"/>
  </p:handoutMasterIdLst>
  <p:sldIdLst>
    <p:sldId id="341" r:id="rId6"/>
    <p:sldId id="2147470976" r:id="rId7"/>
    <p:sldId id="2147470995" r:id="rId8"/>
    <p:sldId id="2147471052" r:id="rId9"/>
    <p:sldId id="606" r:id="rId10"/>
    <p:sldId id="2147471003" r:id="rId11"/>
  </p:sldIdLst>
  <p:sldSz cx="12192000" cy="6858000"/>
  <p:notesSz cx="7315200" cy="96012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040" userDrawn="1">
          <p15:clr>
            <a:srgbClr val="A4A3A4"/>
          </p15:clr>
        </p15:guide>
        <p15:guide id="12" orient="horz" pos="1593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072" userDrawn="1">
          <p15:clr>
            <a:srgbClr val="A4A3A4"/>
          </p15:clr>
        </p15:guide>
        <p15:guide id="15" orient="horz" pos="3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ABB21F-1013-5912-BCB2-9A17E14EE777}" name="Saini, Deepak" initials="SD" userId="S::dsaini@deloitte.com::e80dbb9a-4b07-4a9f-88ef-d15fa0089888" providerId="AD"/>
  <p188:author id="{C0E6D74F-5A8A-EED2-EDCC-E41C7CB3BFCD}" name="Agarwal, Ritvika Agarwal" initials="AA" userId="S::ritagarwal@deloitte.com::b707b316-64a3-4610-910f-1bdb9cece8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ka H" initials="A" lastIdx="8" clrIdx="0">
    <p:extLst>
      <p:ext uri="{19B8F6BF-5375-455C-9EA6-DF929625EA0E}">
        <p15:presenceInfo xmlns:p15="http://schemas.microsoft.com/office/powerpoint/2012/main" userId="Tamika H" providerId="None"/>
      </p:ext>
    </p:extLst>
  </p:cmAuthor>
  <p:cmAuthor id="2" name="Nangle, Ryan" initials="NR" lastIdx="5" clrIdx="1">
    <p:extLst>
      <p:ext uri="{19B8F6BF-5375-455C-9EA6-DF929625EA0E}">
        <p15:presenceInfo xmlns:p15="http://schemas.microsoft.com/office/powerpoint/2012/main" userId="S::rnangle@deloitte.com::e2554a09-feee-485b-b4c5-b68e776b55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A2E"/>
    <a:srgbClr val="000000"/>
    <a:srgbClr val="FFCD00"/>
    <a:srgbClr val="ED8B00"/>
    <a:srgbClr val="DB291C"/>
    <a:srgbClr val="FF9900"/>
    <a:srgbClr val="C00000"/>
    <a:srgbClr val="DCDCDC"/>
    <a:srgbClr val="B4B4B4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F760E7-6866-46D8-AC56-5BED3F6AD13A}" v="1" dt="2024-04-09T15:29:11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>
        <p:guide/>
        <p:guide orient="horz" pos="2040"/>
        <p:guide orient="horz" pos="1593"/>
        <p:guide orient="horz" pos="2568"/>
        <p:guide orient="horz" pos="3072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5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ags" Target="tags/tag1.xml"/><Relationship Id="rId22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ur, Saurabh" userId="a37e60d5-5065-4744-9e28-eb3be27fa56a" providerId="ADAL" clId="{BAF760E7-6866-46D8-AC56-5BED3F6AD13A}"/>
    <pc:docChg chg="modSld sldOrd">
      <pc:chgData name="Mathur, Saurabh" userId="a37e60d5-5065-4744-9e28-eb3be27fa56a" providerId="ADAL" clId="{BAF760E7-6866-46D8-AC56-5BED3F6AD13A}" dt="2024-04-09T15:30:09.290" v="197"/>
      <pc:docMkLst>
        <pc:docMk/>
      </pc:docMkLst>
      <pc:sldChg chg="modSp mod ord">
        <pc:chgData name="Mathur, Saurabh" userId="a37e60d5-5065-4744-9e28-eb3be27fa56a" providerId="ADAL" clId="{BAF760E7-6866-46D8-AC56-5BED3F6AD13A}" dt="2024-04-09T15:30:09.290" v="197"/>
        <pc:sldMkLst>
          <pc:docMk/>
          <pc:sldMk cId="167617655" sldId="2147471052"/>
        </pc:sldMkLst>
        <pc:graphicFrameChg chg="mod modGraphic">
          <ac:chgData name="Mathur, Saurabh" userId="a37e60d5-5065-4744-9e28-eb3be27fa56a" providerId="ADAL" clId="{BAF760E7-6866-46D8-AC56-5BED3F6AD13A}" dt="2024-04-09T15:29:59.275" v="195" actId="20577"/>
          <ac:graphicFrameMkLst>
            <pc:docMk/>
            <pc:sldMk cId="167617655" sldId="2147471052"/>
            <ac:graphicFrameMk id="2" creationId="{141F50F9-4C69-440D-8BDD-2630B6F8B6C5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4/9/2024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4/9/2024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DD572C-0642-445C-95EA-9BF60C5DC72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2189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46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1DBBF7-4EAE-4F8E-80EB-5E36A81C5882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B595760D-1961-4CF0-A79F-E0C641C5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A213B5C-0BC9-4640-BE48-78260F9B6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9E5E405-2AF9-4E2B-8F43-F76F432CE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FE942F8-2D25-42A3-A409-4D4ADADF9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7CFD0CDD-055D-4EF6-AB60-E6A04A31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DCA52BB3-DD5F-46AB-B237-3750DBC6B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24ED087-FB4A-42B2-8F67-7DF61997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81D059B-F9CF-4815-B2C7-F7FBC22AA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E6D6E46-0F1D-41F0-A413-699C42207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0957F9A-A9E7-4445-87CB-845E0DEBE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912EC3-1855-4861-A48F-44967565F36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C26045A5-BDA5-4E60-B10E-04BA92E979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91ED79A-C6A4-493F-85EF-04BA0E4DBA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1E00A011-156F-48B9-B2DB-9C341DBC74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8C56265-27CC-48D8-9C76-18EE31E85F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968F0C77-6FE6-49E9-BAC0-F6D3D677E3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4E0AE3BD-57FA-4431-8D8F-36D90F5C43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7AC8A07-9CFF-46F4-8ADA-525F96CF2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084467-5D21-4BEE-B508-F927666F8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6FC9F5A-165E-4D09-88F9-4BF2CAB0A5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037334F-F1D4-4771-B9B1-FCB04EF1CA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628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- Deloitte Blue">
    <p:bg bwMode="gray">
      <p:bgPr>
        <a:solidFill>
          <a:srgbClr val="005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5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- Deloitte Teal">
    <p:bg bwMode="gray">
      <p:bgPr>
        <a:solidFill>
          <a:srgbClr val="00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29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65288"/>
            <a:ext cx="9277349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36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845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74087"/>
            <a:ext cx="11188699" cy="3571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245522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A219-3285-40E3-9146-7A9E17B0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0069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6729413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6729413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6729413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6729413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6660C-D97A-4199-9DB7-D8D50E37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2450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1665288"/>
            <a:ext cx="2796541" cy="471646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54"/>
              </a:spcAft>
              <a:defRPr sz="1000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665287"/>
            <a:ext cx="7916331" cy="4716461"/>
          </a:xfrm>
        </p:spPr>
        <p:txBody>
          <a:bodyPr>
            <a:noAutofit/>
          </a:bodyPr>
          <a:lstStyle>
            <a:lvl1pPr marL="0" indent="0" algn="l">
              <a:spcBef>
                <a:spcPts val="1662"/>
              </a:spcBef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C54E12-F787-4B6D-B957-5BFB290BB220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D842BC5-6476-461F-92C1-0BBC55269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D5047E5-5216-4426-B515-7CA53314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D0A93C1C-3209-487D-B5A2-563BA5D67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C70728D-0A6F-4BF8-A124-23D8A2DF3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B2CEECF2-0C1E-4BBC-BE4A-BC449A26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3B9E0F32-14A5-493D-83F2-F42588B92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92FD902-0E73-43D0-B1B8-FA25CD54F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CD3C252-8F19-4706-8A09-E4738463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2BC4765-ECD3-44BD-AD71-FC51A8134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37FCFBA-6C21-49F1-BD1E-969002567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29D6D4-38CD-4379-9FC6-B6687A49C859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AE6ED15D-2C57-4909-970A-202D915A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BD4E32B-226F-46EB-B601-3856A02B7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0F1AAD0C-B296-45B7-9E5A-20BD28770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D121C73-5C5C-4360-8EB5-E75E90671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7820EBA0-29B2-457F-8C42-C6999B8C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6AA7EA11-CDBF-464E-9243-90C62309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B624E1B1-6657-49A0-B80A-E1FD4DF1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86B2E42-0E10-4A70-B9EF-DB7E343E4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80D859B-0685-4D23-B179-9E42323AB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B7BF240D-03CC-44FA-B191-E59014FCD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2DCA97-92B7-4E52-BE6A-904A9D22F29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02A83B32-097D-4E01-B3A8-77C4838595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0E27498-E91D-41E0-A196-9E2FB8692F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524DBE99-D543-47AC-A2B6-25395BDB7D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09C606A-12E7-40E3-A6B8-DEE79173C9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73ED221B-16E3-4EBE-8EBC-9F66E803CB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0D697A95-88D2-47F0-B4DF-915E2EDEDB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960B0F46-3D82-4FFC-B9BB-9D5BF8DA2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BC1DB9C-3617-4E82-B521-DF02390A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65776A6-2E98-464E-8730-90C3148BA8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4252080-8419-4833-996E-5F1D7B09FF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3582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665288"/>
            <a:ext cx="6240000" cy="4716463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32EF4-0628-41B2-82A6-C4B3B130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6650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FA3F73AF-7771-204E-86AB-AF9A33E80403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A89AB86D-23C7-BF41-90B1-22ADB149797F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914400" rtl="0" eaLnBrk="1" latinLnBrk="0" hangingPunct="1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b="0" noProof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64605-1F7B-B74A-BE95-88E701A0AAEB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9314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38036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250D39-3CD2-434D-B748-17EED0F3A2F1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29F2EAE-0B0B-4311-B8C7-B92308FD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D66D6FD-671C-4971-84E7-3F95D681A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0D0BAEB-42C5-4909-8FAE-D062C509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442559A-2DAB-4A59-908E-A9F300335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3319EAFB-82E3-4AA5-8E76-BCBFD4851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1B86A800-7B43-42DC-8F55-2BE218DA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DE78-318C-43DC-8425-6815074F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B9FF502-04DE-4886-8EC5-F59E2DDA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FD2C9A9-58B2-40D7-900D-9935E569C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BFCAACE-51E1-460B-B814-DB6E1935A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5D988E-AB9B-4338-8B0B-A9D2FBBD35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900D145D-F249-4360-A851-84590354DE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A91093B-1D7D-4E9C-80DD-053FD0C92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D75F7421-C68D-4202-A0E2-B866717DDE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DE98E27-9E3D-4174-9895-EE41667C6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A400316F-9B75-46A7-B1DF-72DD3623FD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80392710-6741-4A2A-B74E-E7E47B6F6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E5628F7-91B4-40CC-93AA-15FE7FE83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705DD4AC-A5BB-439E-AD61-E7E5A2A00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B332C818-B977-4B0B-BF7A-3565E9B5BE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01AFB913-ABEF-4721-A184-6CE57CC2AA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561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11C489-B226-49BC-B069-119CF8BC9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47218A4-44FE-4E96-A903-7AD44AF4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534160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0" y="2125013"/>
            <a:ext cx="5349240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49240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528E1B-5BDF-48B1-B9CD-A31A99631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6A696DA-71F5-44D5-B231-17F470D2F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526072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665289"/>
            <a:ext cx="6240000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CFBECF-F261-4066-B77C-A1FCF54AA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E9BEEDA-6F6F-4BD9-B1D8-9731D1B03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48918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1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009483-F3D1-4AD9-8031-CEB4620DB8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1FE75E2-F986-4CD3-8A43-338DEE272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113661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224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21226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408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40801" y="1659145"/>
            <a:ext cx="3549549" cy="398256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3BAE7D4-2DCE-493F-8804-6735FFDC6D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AA8666D-884E-4CE4-A16C-E06A6E0BA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95692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B36819A-C0CE-4CC8-96BE-D57C8135F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14F8B0D-4D62-4988-B307-1BB6BBEEC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58410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672337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665377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53468-486C-4E44-B97B-3442F4990D23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C2095-0900-4569-A109-645CF4777A8D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A3CDF-F5A1-44AC-9648-5A3D0461AB03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9EEEA-4AE4-43FE-9262-BC961D83A4C2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14920E0-BAB9-44E6-A33A-5F4B6E751C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B186F496-8F3D-4D1B-850D-31517B35E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DA35B-33FF-43EA-B25A-C41FAE3895FE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B6557-D6FD-466B-8D3E-3CA708F12E73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B24D0F-7771-4CE5-8960-0A3E81C0F642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787FC-D28B-408A-8718-323CBB5A4885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43AFDC-68A4-4D09-8F2E-8F5868A21405}"/>
              </a:ext>
            </a:extLst>
          </p:cNvPr>
          <p:cNvSpPr/>
          <p:nvPr userDrawn="1"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E9E8D4-00A2-44E2-A14B-6AEA5102B278}"/>
              </a:ext>
            </a:extLst>
          </p:cNvPr>
          <p:cNvSpPr/>
          <p:nvPr userDrawn="1"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FD725F-23DE-4826-A867-5F9CE983F8F2}"/>
              </a:ext>
            </a:extLst>
          </p:cNvPr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C698B6-FF29-48D7-A20E-957F651B531E}"/>
              </a:ext>
            </a:extLst>
          </p:cNvPr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1289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46190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703CC-2625-4A3C-9057-35BB359C858C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7003E-0D5A-4199-A9D0-BFB3CBF4A0D4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074C3BE-314B-470C-927B-DBC4A457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EE9A28-CEAF-410C-B504-E930E2347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FFC15-3C97-48B0-861A-657AC081F266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25472-BC96-48FD-96B0-C09B68923B28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A341-4A36-4ACA-8A69-078973CB3576}"/>
              </a:ext>
            </a:extLst>
          </p:cNvPr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0598-BE63-4AF2-A3A7-B484B6E166D5}"/>
              </a:ext>
            </a:extLst>
          </p:cNvPr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61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56702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49682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4993" y="4249682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462FA-7D20-4E6B-9335-5F0CC56925D0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F616D-3F67-4FD6-BC16-ABC13A0ACA22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86DCA-1B97-4EC9-A852-97E5340E26DC}"/>
              </a:ext>
            </a:extLst>
          </p:cNvPr>
          <p:cNvSpPr/>
          <p:nvPr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E9D44-54F1-4CE7-8FDF-78DC08D29E3F}"/>
              </a:ext>
            </a:extLst>
          </p:cNvPr>
          <p:cNvSpPr/>
          <p:nvPr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CAAD7DA-8C87-4BD9-82C1-81D09B5A7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957D34C-FCB8-47FD-97FA-BF6A4F7FE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E12908D-2FA0-48AB-B2FF-08FF433571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DB1A9EF-276C-4FE9-B33D-E2267D9DB4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619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2A7C1E0-8314-4B78-902A-0828B984B2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297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057B8DE-1E5B-4E78-8FC1-456B14A880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46194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76540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20000" y="1705968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1705968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5B122-EABE-4ECA-819A-54D0AA2130F9}"/>
              </a:ext>
            </a:extLst>
          </p:cNvPr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78E2E-2B9E-4E32-8A54-BC55293CD3C9}"/>
              </a:ext>
            </a:extLst>
          </p:cNvPr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F314D-E019-4AD3-B954-818463FF0B9D}"/>
              </a:ext>
            </a:extLst>
          </p:cNvPr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69DF469-1C05-4DC1-B6C9-2712D9E1B8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7DBFC5B-8E23-48FC-97C3-38FCFE625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39EC70-7463-4AC3-840B-4FCA6DF39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2874" y="185789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85F1297-532C-478B-8C8C-A7A406ADF2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25938" y="186148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E6BFE1-0779-4417-985A-E1020673A1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48737" y="1857890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28717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5D7BA0-7E63-4F55-8707-FB998AF9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1D43B-9933-4650-9DD5-73494BECAE5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EEA3F2-C909-4275-956A-5518D341D424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619F8D2D-E0FF-4267-BB4C-23E0F19AA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0BDA8F6-D1EC-4590-8515-7F2E0D9EE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8E570DBD-3EC7-4EE8-886A-A6498BEC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1656288-29CD-4B95-A46B-7B8DA786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C3894AF9-2B03-4231-9AEA-EC49F5E1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F1C43784-6F73-4D9F-8497-B40FDBB8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031C0BD-B701-4255-B53D-1A0FB806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F07466D-8C2C-4286-9984-9193301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2700776-9B5A-4A2C-BA8E-E8C5B03A0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D768AB6-AEBA-4689-BCE3-70447F634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527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674087"/>
            <a:ext cx="36957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674087"/>
            <a:ext cx="3683953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674087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F15AF63-D425-4D3F-B484-4B7A0F329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7002A92-1CF7-42F5-B761-7DB3C2CF1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636551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B6715C-C932-49B3-880D-8C5710C8F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EA7B5E5-1F8D-43CD-9AD2-8B87181DC5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4024197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4133C46-CE37-4404-B4D0-9DFA12410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3267024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5195586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452D8-8F21-0C4E-9A83-DE459B0158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15"/>
            <a:ext cx="12192000" cy="685056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3943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90" y="851338"/>
            <a:ext cx="12192000" cy="600666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4905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378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24651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9D3799-9A6C-45EE-B3ED-0F77AAB65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898342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5975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CB94C39-8B87-5C4B-9C17-68F29CB21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969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64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24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955216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ADCA4F2-9E48-F244-9BBF-211613968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216" y="1052576"/>
            <a:ext cx="7952197" cy="5803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7740162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715929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0453B57-B0D5-1F4E-BF68-AE443ED2B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53357" y="850032"/>
            <a:ext cx="6367672" cy="4667608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>
            <a:extLst>
              <a:ext uri="{FF2B5EF4-FFF2-40B4-BE49-F238E27FC236}">
                <a16:creationId xmlns:a16="http://schemas.microsoft.com/office/drawing/2014/main" id="{FA9F65BC-7533-43CA-92A0-A245602E6E61}"/>
              </a:ext>
            </a:extLst>
          </p:cNvPr>
          <p:cNvSpPr txBox="1"/>
          <p:nvPr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D59DF38B-3D5A-46E1-8577-421AB8CF7A39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9316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A0CCDF9-0CE4-CB4D-886C-87692FC246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43567" y="1185756"/>
            <a:ext cx="7044730" cy="4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0279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9" y="4211955"/>
            <a:ext cx="2319503" cy="1725448"/>
          </a:xfrm>
        </p:spPr>
        <p:txBody>
          <a:bodyPr anchor="ctr" anchorCtr="0"/>
          <a:lstStyle>
            <a:lvl1pPr algn="ctr">
              <a:defRPr sz="675"/>
            </a:lvl1pPr>
          </a:lstStyle>
          <a:p>
            <a:r>
              <a:rPr lang="en-GB" sz="675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1" y="6018028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683992-E2D9-4A7F-985E-3EEDF9E415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4A43E969-ECC9-4A2B-99BD-4E66B33ED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CCB5A79-40EE-4B73-9B49-597C92075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78C1DA1C-9988-40E2-A2B5-C957B4176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7FF8C6C2-C845-49E8-9DB6-012D7004B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42D607E7-411D-49B5-B19A-26CCD5532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435F648D-A283-495F-BA4E-A7DBFF0F4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B2A403B-5633-4D74-A742-6F09315D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4EBD3EF-692C-4FB7-91EB-2DB640EC5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EC673F8-1A3A-4CAE-9904-87474B390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10E7F45D-8E34-4D1C-9D45-160C2657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8773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1DBBF7-4EAE-4F8E-80EB-5E36A81C5882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B595760D-1961-4CF0-A79F-E0C641C5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A213B5C-0BC9-4640-BE48-78260F9B6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9E5E405-2AF9-4E2B-8F43-F76F432CE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FE942F8-2D25-42A3-A409-4D4ADADF9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7CFD0CDD-055D-4EF6-AB60-E6A04A31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DCA52BB3-DD5F-46AB-B237-3750DBC6B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24ED087-FB4A-42B2-8F67-7DF61997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81D059B-F9CF-4815-B2C7-F7FBC22AA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E6D6E46-0F1D-41F0-A413-699C42207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0957F9A-A9E7-4445-87CB-845E0DEBE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912EC3-1855-4861-A48F-44967565F36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C26045A5-BDA5-4E60-B10E-04BA92E979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91ED79A-C6A4-493F-85EF-04BA0E4DBA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1E00A011-156F-48B9-B2DB-9C341DBC74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8C56265-27CC-48D8-9C76-18EE31E85F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968F0C77-6FE6-49E9-BAC0-F6D3D677E3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4E0AE3BD-57FA-4431-8D8F-36D90F5C43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7AC8A07-9CFF-46F4-8ADA-525F96CF2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084467-5D21-4BEE-B508-F927666F8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6FC9F5A-165E-4D09-88F9-4BF2CAB0A5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037334F-F1D4-4771-B9B1-FCB04EF1CA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6318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250D39-3CD2-434D-B748-17EED0F3A2F1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29F2EAE-0B0B-4311-B8C7-B92308FD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D66D6FD-671C-4971-84E7-3F95D681A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0D0BAEB-42C5-4909-8FAE-D062C509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442559A-2DAB-4A59-908E-A9F300335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3319EAFB-82E3-4AA5-8E76-BCBFD4851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1B86A800-7B43-42DC-8F55-2BE218DA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DE78-318C-43DC-8425-6815074F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B9FF502-04DE-4886-8EC5-F59E2DDA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FD2C9A9-58B2-40D7-900D-9935E569C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BFCAACE-51E1-460B-B814-DB6E1935A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5D988E-AB9B-4338-8B0B-A9D2FBBD35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900D145D-F249-4360-A851-84590354DE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A91093B-1D7D-4E9C-80DD-053FD0C92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D75F7421-C68D-4202-A0E2-B866717DDE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DE98E27-9E3D-4174-9895-EE41667C6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A400316F-9B75-46A7-B1DF-72DD3623FD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80392710-6741-4A2A-B74E-E7E47B6F6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E5628F7-91B4-40CC-93AA-15FE7FE83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705DD4AC-A5BB-439E-AD61-E7E5A2A00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B332C818-B977-4B0B-BF7A-3565E9B5BE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01AFB913-ABEF-4721-A184-6CE57CC2AA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71668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F5B603-8BEE-C94E-8E56-823C3D6BC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8" y="1115180"/>
            <a:ext cx="8405812" cy="53279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120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5D7BA0-7E63-4F55-8707-FB998AF9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1D43B-9933-4650-9DD5-73494BECAE5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EEA3F2-C909-4275-956A-5518D341D424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619F8D2D-E0FF-4267-BB4C-23E0F19AA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0BDA8F6-D1EC-4590-8515-7F2E0D9EE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8E570DBD-3EC7-4EE8-886A-A6498BEC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1656288-29CD-4B95-A46B-7B8DA786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C3894AF9-2B03-4231-9AEA-EC49F5E1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F1C43784-6F73-4D9F-8497-B40FDBB8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031C0BD-B701-4255-B53D-1A0FB806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F07466D-8C2C-4286-9984-9193301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2700776-9B5A-4A2C-BA8E-E8C5B03A0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D768AB6-AEBA-4689-BCE3-70447F634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3854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CB94C39-8B87-5C4B-9C17-68F29CB21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5510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F5B603-8BEE-C94E-8E56-823C3D6BC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8" y="1115180"/>
            <a:ext cx="8405812" cy="53279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43431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 accent 4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861288AB-9C93-D640-A929-B71E3CD0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2543E-E807-47A4-A234-D5C7012187B4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313D6-5A4E-4826-A4D4-3C0F692F9570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DAF3337D-4793-4191-8FE2-2BD1EAA16ADA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DF09F051-A0EE-4A49-AC25-A3F0C2C11889}"/>
              </a:ext>
            </a:extLst>
          </p:cNvPr>
          <p:cNvSpPr txBox="1"/>
          <p:nvPr userDrawn="1"/>
        </p:nvSpPr>
        <p:spPr>
          <a:xfrm>
            <a:off x="469901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68994-6C10-4E3B-B991-802F0F138B9D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927CF1-BAB3-EB46-AF8C-D8C059A694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4A7D03D-9579-F145-AA7E-F28AB0EDF30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2208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53474EA-1434-604A-965E-350A709D1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817" y="751647"/>
            <a:ext cx="6322874" cy="572535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" y="790103"/>
            <a:ext cx="12193294" cy="6921199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847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0B26E2-7A1D-4143-86B7-99E73A374CC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3F4744-9003-2540-9EBB-077F2D01E275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2780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- Deloitte green">
    <p:bg bwMode="gray">
      <p:bgPr>
        <a:solidFill>
          <a:srgbClr val="86B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770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- Deloitte Blue">
    <p:bg bwMode="gray">
      <p:bgPr>
        <a:solidFill>
          <a:srgbClr val="005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8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- Deloitte Teal">
    <p:bg bwMode="gray">
      <p:bgPr>
        <a:solidFill>
          <a:srgbClr val="00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4096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65288"/>
            <a:ext cx="9277349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36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9578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 accent 4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861288AB-9C93-D640-A929-B71E3CD0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2543E-E807-47A4-A234-D5C7012187B4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313D6-5A4E-4826-A4D4-3C0F692F9570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DAF3337D-4793-4191-8FE2-2BD1EAA16ADA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DF09F051-A0EE-4A49-AC25-A3F0C2C11889}"/>
              </a:ext>
            </a:extLst>
          </p:cNvPr>
          <p:cNvSpPr txBox="1"/>
          <p:nvPr userDrawn="1"/>
        </p:nvSpPr>
        <p:spPr>
          <a:xfrm>
            <a:off x="469901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68994-6C10-4E3B-B991-802F0F138B9D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927CF1-BAB3-EB46-AF8C-D8C059A694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4A7D03D-9579-F145-AA7E-F28AB0EDF30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6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74087"/>
            <a:ext cx="11188699" cy="3571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35498478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A219-3285-40E3-9146-7A9E17B0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38137832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6729413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6729413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6729413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6729413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6660C-D97A-4199-9DB7-D8D50E37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5595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1665288"/>
            <a:ext cx="2796541" cy="471646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54"/>
              </a:spcAft>
              <a:defRPr sz="1000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665287"/>
            <a:ext cx="7916331" cy="4716461"/>
          </a:xfrm>
        </p:spPr>
        <p:txBody>
          <a:bodyPr>
            <a:noAutofit/>
          </a:bodyPr>
          <a:lstStyle>
            <a:lvl1pPr marL="0" indent="0" algn="l">
              <a:spcBef>
                <a:spcPts val="1662"/>
              </a:spcBef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C54E12-F787-4B6D-B957-5BFB290BB220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D842BC5-6476-461F-92C1-0BBC55269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D5047E5-5216-4426-B515-7CA53314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D0A93C1C-3209-487D-B5A2-563BA5D67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C70728D-0A6F-4BF8-A124-23D8A2DF3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B2CEECF2-0C1E-4BBC-BE4A-BC449A26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3B9E0F32-14A5-493D-83F2-F42588B92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92FD902-0E73-43D0-B1B8-FA25CD54F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CD3C252-8F19-4706-8A09-E4738463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2BC4765-ECD3-44BD-AD71-FC51A8134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37FCFBA-6C21-49F1-BD1E-969002567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29D6D4-38CD-4379-9FC6-B6687A49C859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AE6ED15D-2C57-4909-970A-202D915A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BD4E32B-226F-46EB-B601-3856A02B7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0F1AAD0C-B296-45B7-9E5A-20BD28770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D121C73-5C5C-4360-8EB5-E75E90671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7820EBA0-29B2-457F-8C42-C6999B8C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6AA7EA11-CDBF-464E-9243-90C62309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B624E1B1-6657-49A0-B80A-E1FD4DF1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86B2E42-0E10-4A70-B9EF-DB7E343E4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80D859B-0685-4D23-B179-9E42323AB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B7BF240D-03CC-44FA-B191-E59014FCD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2DCA97-92B7-4E52-BE6A-904A9D22F29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02A83B32-097D-4E01-B3A8-77C4838595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0E27498-E91D-41E0-A196-9E2FB8692F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524DBE99-D543-47AC-A2B6-25395BDB7D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09C606A-12E7-40E3-A6B8-DEE79173C9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73ED221B-16E3-4EBE-8EBC-9F66E803CB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0D697A95-88D2-47F0-B4DF-915E2EDEDB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960B0F46-3D82-4FFC-B9BB-9D5BF8DA2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BC1DB9C-3617-4E82-B521-DF02390A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65776A6-2E98-464E-8730-90C3148BA8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4252080-8419-4833-996E-5F1D7B09FF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572616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665288"/>
            <a:ext cx="6240000" cy="4716463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32EF4-0628-41B2-82A6-C4B3B130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7509925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FA3F73AF-7771-204E-86AB-AF9A33E80403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A89AB86D-23C7-BF41-90B1-22ADB149797F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914400" rtl="0" eaLnBrk="1" latinLnBrk="0" hangingPunct="1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b="0" noProof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64605-1F7B-B74A-BE95-88E701A0AAEB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315908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437349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11C489-B226-49BC-B069-119CF8BC9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47218A4-44FE-4E96-A903-7AD44AF4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280190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0" y="2125013"/>
            <a:ext cx="5349240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49240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528E1B-5BDF-48B1-B9CD-A31A99631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6A696DA-71F5-44D5-B231-17F470D2F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0446931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665289"/>
            <a:ext cx="6240000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CFBECF-F261-4066-B77C-A1FCF54AA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E9BEEDA-6F6F-4BD9-B1D8-9731D1B03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010709830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53474EA-1434-604A-965E-350A709D1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817" y="751647"/>
            <a:ext cx="6322874" cy="572535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" y="790103"/>
            <a:ext cx="12193294" cy="6921199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0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1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009483-F3D1-4AD9-8031-CEB4620DB8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1FE75E2-F986-4CD3-8A43-338DEE272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140431339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224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21226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408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40801" y="1659145"/>
            <a:ext cx="3549549" cy="398256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3BAE7D4-2DCE-493F-8804-6735FFDC6D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AA8666D-884E-4CE4-A16C-E06A6E0BA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07730707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B36819A-C0CE-4CC8-96BE-D57C8135F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14F8B0D-4D62-4988-B307-1BB6BBEEC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43896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672337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665377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53468-486C-4E44-B97B-3442F4990D23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C2095-0900-4569-A109-645CF4777A8D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A3CDF-F5A1-44AC-9648-5A3D0461AB03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9EEEA-4AE4-43FE-9262-BC961D83A4C2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14920E0-BAB9-44E6-A33A-5F4B6E751C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B186F496-8F3D-4D1B-850D-31517B35E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DA35B-33FF-43EA-B25A-C41FAE3895FE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B6557-D6FD-466B-8D3E-3CA708F12E73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B24D0F-7771-4CE5-8960-0A3E81C0F642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787FC-D28B-408A-8718-323CBB5A4885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43AFDC-68A4-4D09-8F2E-8F5868A21405}"/>
              </a:ext>
            </a:extLst>
          </p:cNvPr>
          <p:cNvSpPr/>
          <p:nvPr userDrawn="1"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E9E8D4-00A2-44E2-A14B-6AEA5102B278}"/>
              </a:ext>
            </a:extLst>
          </p:cNvPr>
          <p:cNvSpPr/>
          <p:nvPr userDrawn="1"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FD725F-23DE-4826-A867-5F9CE983F8F2}"/>
              </a:ext>
            </a:extLst>
          </p:cNvPr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C698B6-FF29-48D7-A20E-957F651B531E}"/>
              </a:ext>
            </a:extLst>
          </p:cNvPr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21492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46190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703CC-2625-4A3C-9057-35BB359C858C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7003E-0D5A-4199-A9D0-BFB3CBF4A0D4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074C3BE-314B-470C-927B-DBC4A457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EE9A28-CEAF-410C-B504-E930E2347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FFC15-3C97-48B0-861A-657AC081F266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25472-BC96-48FD-96B0-C09B68923B28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A341-4A36-4ACA-8A69-078973CB3576}"/>
              </a:ext>
            </a:extLst>
          </p:cNvPr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0598-BE63-4AF2-A3A7-B484B6E166D5}"/>
              </a:ext>
            </a:extLst>
          </p:cNvPr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78180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56702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49682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4993" y="4249682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462FA-7D20-4E6B-9335-5F0CC56925D0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F616D-3F67-4FD6-BC16-ABC13A0ACA22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86DCA-1B97-4EC9-A852-97E5340E26DC}"/>
              </a:ext>
            </a:extLst>
          </p:cNvPr>
          <p:cNvSpPr/>
          <p:nvPr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E9D44-54F1-4CE7-8FDF-78DC08D29E3F}"/>
              </a:ext>
            </a:extLst>
          </p:cNvPr>
          <p:cNvSpPr/>
          <p:nvPr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CAAD7DA-8C87-4BD9-82C1-81D09B5A7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957D34C-FCB8-47FD-97FA-BF6A4F7FE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E12908D-2FA0-48AB-B2FF-08FF433571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DB1A9EF-276C-4FE9-B33D-E2267D9DB4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619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2A7C1E0-8314-4B78-902A-0828B984B2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297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057B8DE-1E5B-4E78-8FC1-456B14A880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46194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1923394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20000" y="1705968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1705968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5B122-EABE-4ECA-819A-54D0AA2130F9}"/>
              </a:ext>
            </a:extLst>
          </p:cNvPr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78E2E-2B9E-4E32-8A54-BC55293CD3C9}"/>
              </a:ext>
            </a:extLst>
          </p:cNvPr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F314D-E019-4AD3-B954-818463FF0B9D}"/>
              </a:ext>
            </a:extLst>
          </p:cNvPr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69DF469-1C05-4DC1-B6C9-2712D9E1B8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7DBFC5B-8E23-48FC-97C3-38FCFE625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39EC70-7463-4AC3-840B-4FCA6DF39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2874" y="185789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85F1297-532C-478B-8C8C-A7A406ADF2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25938" y="186148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E6BFE1-0779-4417-985A-E1020673A1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48737" y="1857890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78423434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674087"/>
            <a:ext cx="36957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674087"/>
            <a:ext cx="3683953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674087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F15AF63-D425-4D3F-B484-4B7A0F329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7002A92-1CF7-42F5-B761-7DB3C2CF1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8051733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B6715C-C932-49B3-880D-8C5710C8F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EA7B5E5-1F8D-43CD-9AD2-8B87181DC5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89299976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4133C46-CE37-4404-B4D0-9DFA12410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1424742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0B26E2-7A1D-4143-86B7-99E73A374CC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3F4744-9003-2540-9EBB-077F2D01E275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57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274274592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452D8-8F21-0C4E-9A83-DE459B0158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15"/>
            <a:ext cx="12192000" cy="685056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4907870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90" y="851338"/>
            <a:ext cx="12192000" cy="600666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929151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2096434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7310830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9D3799-9A6C-45EE-B3ED-0F77AAB65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08988443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294212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11103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45777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4908733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- Deloitte green">
    <p:bg bwMode="gray">
      <p:bgPr>
        <a:solidFill>
          <a:srgbClr val="86B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ADCA4F2-9E48-F244-9BBF-211613968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216" y="1052576"/>
            <a:ext cx="7952197" cy="5803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740623877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76131914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0453B57-B0D5-1F4E-BF68-AE443ED2B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53357" y="850032"/>
            <a:ext cx="6367672" cy="4667608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>
            <a:extLst>
              <a:ext uri="{FF2B5EF4-FFF2-40B4-BE49-F238E27FC236}">
                <a16:creationId xmlns:a16="http://schemas.microsoft.com/office/drawing/2014/main" id="{FA9F65BC-7533-43CA-92A0-A245602E6E61}"/>
              </a:ext>
            </a:extLst>
          </p:cNvPr>
          <p:cNvSpPr txBox="1"/>
          <p:nvPr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D59DF38B-3D5A-46E1-8577-421AB8CF7A39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496264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A0CCDF9-0CE4-CB4D-886C-87692FC246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43567" y="1185756"/>
            <a:ext cx="7044730" cy="4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472524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9" y="4211955"/>
            <a:ext cx="2319503" cy="1725448"/>
          </a:xfrm>
        </p:spPr>
        <p:txBody>
          <a:bodyPr anchor="ctr" anchorCtr="0"/>
          <a:lstStyle>
            <a:lvl1pPr algn="ctr">
              <a:defRPr sz="675"/>
            </a:lvl1pPr>
          </a:lstStyle>
          <a:p>
            <a:r>
              <a:rPr lang="en-GB" sz="675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1" y="6018028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683992-E2D9-4A7F-985E-3EEDF9E415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4A43E969-ECC9-4A2B-99BD-4E66B33ED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CCB5A79-40EE-4B73-9B49-597C92075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78C1DA1C-9988-40E2-A2B5-C957B4176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7FF8C6C2-C845-49E8-9DB6-012D7004B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42D607E7-411D-49B5-B19A-26CCD5532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435F648D-A283-495F-BA4E-A7DBFF0F4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B2A403B-5633-4D74-A742-6F09315D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4EBD3EF-692C-4FB7-91EB-2DB640EC5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EC673F8-1A3A-4CAE-9904-87474B390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10E7F45D-8E34-4D1C-9D45-160C2657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255539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tement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6C9E0920-8CD3-794F-90BE-8F98B4A7EDB0}"/>
              </a:ext>
            </a:extLst>
          </p:cNvPr>
          <p:cNvSpPr>
            <a:spLocks/>
          </p:cNvSpPr>
          <p:nvPr/>
        </p:nvSpPr>
        <p:spPr bwMode="auto">
          <a:xfrm>
            <a:off x="914719" y="6444147"/>
            <a:ext cx="335348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C84F2FB2-4A16-1542-BD5E-F56870239E74}" type="slidenum">
              <a:rPr lang="en-US" sz="800" smtClean="0"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‹#›</a:t>
            </a:fld>
            <a:r>
              <a:rPr lang="en-US" sz="800"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Copyright © 2022 Deloitte Development LLC. All rights 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3249D-A85E-4777-A72E-80B3CF02B87E}"/>
              </a:ext>
            </a:extLst>
          </p:cNvPr>
          <p:cNvSpPr>
            <a:spLocks/>
          </p:cNvSpPr>
          <p:nvPr userDrawn="1"/>
        </p:nvSpPr>
        <p:spPr bwMode="auto">
          <a:xfrm>
            <a:off x="914719" y="6444147"/>
            <a:ext cx="3353482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fld id="{C84F2FB2-4A16-1542-BD5E-F56870239E74}" type="slidenum">
              <a:rPr lang="en-US" sz="800" smtClean="0"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‹#›</a:t>
            </a:fld>
            <a:r>
              <a:rPr lang="en-US" sz="800">
                <a:solidFill>
                  <a:schemeClr val="bg1">
                    <a:lumMod val="85000"/>
                  </a:schemeClr>
                </a:solidFill>
                <a:latin typeface="Open Sans" charset="0"/>
                <a:ea typeface="Open Sans" charset="0"/>
                <a:cs typeface="Open Sans" charset="0"/>
                <a:sym typeface="Frutiger Next Pro Light" charset="0"/>
              </a:rPr>
              <a:t>  |  Copyright © 2022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44703357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Subhe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F5BA907-C74F-3D42-8D12-FB4821521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94944"/>
            <a:ext cx="10363200" cy="594360"/>
          </a:xfrm>
        </p:spPr>
        <p:txBody>
          <a:bodyPr vert="horz" lIns="0" tIns="45720" rIns="0" bIns="0" rtlCol="0" anchor="b" anchorCtr="0">
            <a:noAutofit/>
          </a:bodyPr>
          <a:lstStyle>
            <a:lvl1pPr>
              <a:defRPr lang="en-US" sz="3600" b="0" i="0" spc="-75" dirty="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 defTabSz="685800">
              <a:lnSpc>
                <a:spcPct val="85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A451DFB-9D2D-944C-AEA5-014E9B7829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721" y="1353312"/>
            <a:ext cx="10362880" cy="475488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1200"/>
            </a:lvl1pPr>
          </a:lstStyle>
          <a:p>
            <a:pPr marL="228600" lvl="0" indent="-228600">
              <a:lnSpc>
                <a:spcPct val="13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0CD48EFF-5A0E-BC42-BDA2-0D38C22BBD4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970" y="466344"/>
            <a:ext cx="10362631" cy="164592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900" b="1" kern="0" cap="all" spc="250" baseline="0" dirty="0">
                <a:solidFill>
                  <a:schemeClr val="accent1"/>
                </a:solidFill>
                <a:ea typeface="Nexa Black" charset="0"/>
                <a:cs typeface="Nexa Black" charset="0"/>
              </a:defRPr>
            </a:lvl1pPr>
          </a:lstStyle>
          <a:p>
            <a:pPr marL="228600" lvl="0" indent="-228600"/>
            <a:r>
              <a:rPr lang="en-US"/>
              <a:t>BREADCRUMBS</a:t>
            </a:r>
          </a:p>
        </p:txBody>
      </p:sp>
    </p:spTree>
    <p:extLst>
      <p:ext uri="{BB962C8B-B14F-4D97-AF65-F5344CB8AC3E}">
        <p14:creationId xmlns:p14="http://schemas.microsoft.com/office/powerpoint/2010/main" val="1579902118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9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81.xml"/><Relationship Id="rId42" Type="http://schemas.openxmlformats.org/officeDocument/2006/relationships/slideLayout" Target="../slideLayouts/slideLayout89.xml"/><Relationship Id="rId47" Type="http://schemas.openxmlformats.org/officeDocument/2006/relationships/slideLayout" Target="../slideLayouts/slideLayout94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32" Type="http://schemas.openxmlformats.org/officeDocument/2006/relationships/slideLayout" Target="../slideLayouts/slideLayout79.xml"/><Relationship Id="rId37" Type="http://schemas.openxmlformats.org/officeDocument/2006/relationships/slideLayout" Target="../slideLayouts/slideLayout84.xml"/><Relationship Id="rId40" Type="http://schemas.openxmlformats.org/officeDocument/2006/relationships/slideLayout" Target="../slideLayouts/slideLayout87.xml"/><Relationship Id="rId45" Type="http://schemas.openxmlformats.org/officeDocument/2006/relationships/slideLayout" Target="../slideLayouts/slideLayout92.xml"/><Relationship Id="rId53" Type="http://schemas.openxmlformats.org/officeDocument/2006/relationships/image" Target="../media/image1.emf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31" Type="http://schemas.openxmlformats.org/officeDocument/2006/relationships/slideLayout" Target="../slideLayouts/slideLayout78.xml"/><Relationship Id="rId44" Type="http://schemas.openxmlformats.org/officeDocument/2006/relationships/slideLayout" Target="../slideLayouts/slideLayout91.xml"/><Relationship Id="rId52" Type="http://schemas.openxmlformats.org/officeDocument/2006/relationships/oleObject" Target="../embeddings/oleObject2.bin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Relationship Id="rId30" Type="http://schemas.openxmlformats.org/officeDocument/2006/relationships/slideLayout" Target="../slideLayouts/slideLayout77.xml"/><Relationship Id="rId35" Type="http://schemas.openxmlformats.org/officeDocument/2006/relationships/slideLayout" Target="../slideLayouts/slideLayout82.xml"/><Relationship Id="rId43" Type="http://schemas.openxmlformats.org/officeDocument/2006/relationships/slideLayout" Target="../slideLayouts/slideLayout90.xml"/><Relationship Id="rId48" Type="http://schemas.openxmlformats.org/officeDocument/2006/relationships/slideLayout" Target="../slideLayouts/slideLayout95.xml"/><Relationship Id="rId8" Type="http://schemas.openxmlformats.org/officeDocument/2006/relationships/slideLayout" Target="../slideLayouts/slideLayout55.xml"/><Relationship Id="rId51" Type="http://schemas.openxmlformats.org/officeDocument/2006/relationships/tags" Target="../tags/tag3.xml"/><Relationship Id="rId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33" Type="http://schemas.openxmlformats.org/officeDocument/2006/relationships/slideLayout" Target="../slideLayouts/slideLayout80.xml"/><Relationship Id="rId38" Type="http://schemas.openxmlformats.org/officeDocument/2006/relationships/slideLayout" Target="../slideLayouts/slideLayout85.xml"/><Relationship Id="rId46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67.xml"/><Relationship Id="rId41" Type="http://schemas.openxmlformats.org/officeDocument/2006/relationships/slideLayout" Target="../slideLayouts/slideLayout88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slideLayout" Target="../slideLayouts/slideLayout75.xml"/><Relationship Id="rId36" Type="http://schemas.openxmlformats.org/officeDocument/2006/relationships/slideLayout" Target="../slideLayouts/slideLayout83.xml"/><Relationship Id="rId49" Type="http://schemas.openxmlformats.org/officeDocument/2006/relationships/slideLayout" Target="../slideLayouts/slideLayout9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418403481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270" imgH="270" progId="TCLayout.ActiveDocument.1">
                  <p:embed/>
                </p:oleObj>
              </mc:Choice>
              <mc:Fallback>
                <p:oleObj name="think-cell Slide" r:id="rId50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3098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7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4063" r:id="rId5"/>
    <p:sldLayoutId id="2147483998" r:id="rId6"/>
    <p:sldLayoutId id="2147483999" r:id="rId7"/>
    <p:sldLayoutId id="2147484064" r:id="rId8"/>
    <p:sldLayoutId id="2147484046" r:id="rId9"/>
    <p:sldLayoutId id="2147484047" r:id="rId10"/>
    <p:sldLayoutId id="2147484048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62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0" r:id="rId32"/>
    <p:sldLayoutId id="2147484021" r:id="rId33"/>
    <p:sldLayoutId id="2147484041" r:id="rId34"/>
    <p:sldLayoutId id="2147484060" r:id="rId35"/>
    <p:sldLayoutId id="2147484061" r:id="rId36"/>
    <p:sldLayoutId id="2147484065" r:id="rId37"/>
    <p:sldLayoutId id="2147484022" r:id="rId38"/>
    <p:sldLayoutId id="2147484023" r:id="rId39"/>
    <p:sldLayoutId id="2147484024" r:id="rId40"/>
    <p:sldLayoutId id="2147484025" r:id="rId41"/>
    <p:sldLayoutId id="2147484027" r:id="rId42"/>
    <p:sldLayoutId id="2147484042" r:id="rId43"/>
    <p:sldLayoutId id="2147484043" r:id="rId44"/>
    <p:sldLayoutId id="2147484045" r:id="rId45"/>
    <p:sldLayoutId id="2147484044" r:id="rId46"/>
    <p:sldLayoutId id="2147484040" r:id="rId47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3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397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300" b="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2pPr>
      <a:lvl3pPr marL="3048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3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699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35000" indent="-1397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2" orient="horz" pos="640">
          <p15:clr>
            <a:srgbClr val="F26B43"/>
          </p15:clr>
        </p15:guide>
        <p15:guide id="64" pos="5098" userDrawn="1">
          <p15:clr>
            <a:srgbClr val="F26B43"/>
          </p15:clr>
        </p15:guide>
        <p15:guide id="65" orient="horz" pos="2160" userDrawn="1">
          <p15:clr>
            <a:srgbClr val="F26B43"/>
          </p15:clr>
        </p15:guide>
        <p15:guide id="66" orient="horz" pos="3968" userDrawn="1">
          <p15:clr>
            <a:srgbClr val="F26B43"/>
          </p15:clr>
        </p15:guide>
        <p15:guide id="67" pos="312" userDrawn="1">
          <p15:clr>
            <a:srgbClr val="F26B43"/>
          </p15:clr>
        </p15:guide>
        <p15:guide id="68" pos="7368" userDrawn="1">
          <p15:clr>
            <a:srgbClr val="F26B43"/>
          </p15:clr>
        </p15:guide>
        <p15:guide id="69" orient="horz" pos="245" userDrawn="1">
          <p15:clr>
            <a:srgbClr val="F26B43"/>
          </p15:clr>
        </p15:guide>
        <p15:guide id="70" orient="horz" pos="4081" userDrawn="1">
          <p15:clr>
            <a:srgbClr val="F26B43"/>
          </p15:clr>
        </p15:guide>
        <p15:guide id="71" pos="4986" userDrawn="1">
          <p15:clr>
            <a:srgbClr val="F26B43"/>
          </p15:clr>
        </p15:guide>
        <p15:guide id="72" pos="1382" userDrawn="1">
          <p15:clr>
            <a:srgbClr val="F26B43"/>
          </p15:clr>
        </p15:guide>
        <p15:guide id="73" pos="1496" userDrawn="1">
          <p15:clr>
            <a:srgbClr val="F26B43"/>
          </p15:clr>
        </p15:guide>
        <p15:guide id="74" pos="2581" userDrawn="1">
          <p15:clr>
            <a:srgbClr val="F26B43"/>
          </p15:clr>
        </p15:guide>
        <p15:guide id="75" pos="2695" userDrawn="1">
          <p15:clr>
            <a:srgbClr val="F26B43"/>
          </p15:clr>
        </p15:guide>
        <p15:guide id="76" pos="6185" userDrawn="1">
          <p15:clr>
            <a:srgbClr val="F26B43"/>
          </p15:clr>
        </p15:guide>
        <p15:guide id="77" pos="3783" userDrawn="1">
          <p15:clr>
            <a:srgbClr val="F26B43"/>
          </p15:clr>
        </p15:guide>
        <p15:guide id="78" pos="3896" userDrawn="1">
          <p15:clr>
            <a:srgbClr val="F26B43"/>
          </p15:clr>
        </p15:guide>
        <p15:guide id="79" pos="3840" userDrawn="1">
          <p15:clr>
            <a:srgbClr val="F26B43"/>
          </p15:clr>
        </p15:guide>
        <p15:guide id="80" pos="6299" userDrawn="1">
          <p15:clr>
            <a:srgbClr val="F26B43"/>
          </p15:clr>
        </p15:guide>
        <p15:guide id="81" orient="horz" pos="1049" userDrawn="1">
          <p15:clr>
            <a:srgbClr val="F26B43"/>
          </p15:clr>
        </p15:guide>
        <p15:guide id="82" orient="horz" pos="641" userDrawn="1">
          <p15:clr>
            <a:srgbClr val="F26B43"/>
          </p15:clr>
        </p15:guide>
        <p15:guide id="83" orient="horz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51"/>
            </p:custDataLst>
            <p:extLst>
              <p:ext uri="{D42A27DB-BD31-4B8C-83A1-F6EECF244321}">
                <p14:modId xmlns:p14="http://schemas.microsoft.com/office/powerpoint/2010/main" val="418403481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2" imgW="270" imgH="270" progId="TCLayout.ActiveDocument.1">
                  <p:embed/>
                </p:oleObj>
              </mc:Choice>
              <mc:Fallback>
                <p:oleObj name="think-cell Slide" r:id="rId52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3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3098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003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  <p:sldLayoutId id="2147484076" r:id="rId10"/>
    <p:sldLayoutId id="2147484077" r:id="rId11"/>
    <p:sldLayoutId id="2147484078" r:id="rId12"/>
    <p:sldLayoutId id="2147484079" r:id="rId13"/>
    <p:sldLayoutId id="2147484080" r:id="rId14"/>
    <p:sldLayoutId id="2147484081" r:id="rId15"/>
    <p:sldLayoutId id="2147484082" r:id="rId16"/>
    <p:sldLayoutId id="2147484083" r:id="rId17"/>
    <p:sldLayoutId id="2147484084" r:id="rId18"/>
    <p:sldLayoutId id="2147484085" r:id="rId19"/>
    <p:sldLayoutId id="2147484086" r:id="rId20"/>
    <p:sldLayoutId id="2147484087" r:id="rId21"/>
    <p:sldLayoutId id="2147484088" r:id="rId22"/>
    <p:sldLayoutId id="2147484089" r:id="rId23"/>
    <p:sldLayoutId id="2147484090" r:id="rId24"/>
    <p:sldLayoutId id="2147484091" r:id="rId25"/>
    <p:sldLayoutId id="2147484092" r:id="rId26"/>
    <p:sldLayoutId id="2147484093" r:id="rId27"/>
    <p:sldLayoutId id="2147484094" r:id="rId28"/>
    <p:sldLayoutId id="2147484095" r:id="rId29"/>
    <p:sldLayoutId id="2147484096" r:id="rId30"/>
    <p:sldLayoutId id="2147484097" r:id="rId31"/>
    <p:sldLayoutId id="2147484098" r:id="rId32"/>
    <p:sldLayoutId id="2147484099" r:id="rId33"/>
    <p:sldLayoutId id="2147484100" r:id="rId34"/>
    <p:sldLayoutId id="2147484101" r:id="rId35"/>
    <p:sldLayoutId id="2147484102" r:id="rId36"/>
    <p:sldLayoutId id="2147484103" r:id="rId37"/>
    <p:sldLayoutId id="2147484104" r:id="rId38"/>
    <p:sldLayoutId id="2147484105" r:id="rId39"/>
    <p:sldLayoutId id="2147484106" r:id="rId40"/>
    <p:sldLayoutId id="2147484107" r:id="rId41"/>
    <p:sldLayoutId id="2147484108" r:id="rId42"/>
    <p:sldLayoutId id="2147484109" r:id="rId43"/>
    <p:sldLayoutId id="2147484110" r:id="rId44"/>
    <p:sldLayoutId id="2147484111" r:id="rId45"/>
    <p:sldLayoutId id="2147484112" r:id="rId46"/>
    <p:sldLayoutId id="2147484113" r:id="rId47"/>
    <p:sldLayoutId id="2147484114" r:id="rId48"/>
    <p:sldLayoutId id="2147484115" r:id="rId49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3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397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300" b="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2pPr>
      <a:lvl3pPr marL="3048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3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699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35000" indent="-1397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2" orient="horz" pos="640">
          <p15:clr>
            <a:srgbClr val="F26B43"/>
          </p15:clr>
        </p15:guide>
        <p15:guide id="64" pos="5098">
          <p15:clr>
            <a:srgbClr val="F26B43"/>
          </p15:clr>
        </p15:guide>
        <p15:guide id="65" orient="horz" pos="2160">
          <p15:clr>
            <a:srgbClr val="F26B43"/>
          </p15:clr>
        </p15:guide>
        <p15:guide id="66" orient="horz" pos="3968">
          <p15:clr>
            <a:srgbClr val="F26B43"/>
          </p15:clr>
        </p15:guide>
        <p15:guide id="67" pos="312">
          <p15:clr>
            <a:srgbClr val="F26B43"/>
          </p15:clr>
        </p15:guide>
        <p15:guide id="68" pos="7368">
          <p15:clr>
            <a:srgbClr val="F26B43"/>
          </p15:clr>
        </p15:guide>
        <p15:guide id="69" orient="horz" pos="245">
          <p15:clr>
            <a:srgbClr val="F26B43"/>
          </p15:clr>
        </p15:guide>
        <p15:guide id="70" orient="horz" pos="4081">
          <p15:clr>
            <a:srgbClr val="F26B43"/>
          </p15:clr>
        </p15:guide>
        <p15:guide id="71" pos="4986">
          <p15:clr>
            <a:srgbClr val="F26B43"/>
          </p15:clr>
        </p15:guide>
        <p15:guide id="72" pos="1382">
          <p15:clr>
            <a:srgbClr val="F26B43"/>
          </p15:clr>
        </p15:guide>
        <p15:guide id="73" pos="1496">
          <p15:clr>
            <a:srgbClr val="F26B43"/>
          </p15:clr>
        </p15:guide>
        <p15:guide id="74" pos="2581">
          <p15:clr>
            <a:srgbClr val="F26B43"/>
          </p15:clr>
        </p15:guide>
        <p15:guide id="75" pos="2695">
          <p15:clr>
            <a:srgbClr val="F26B43"/>
          </p15:clr>
        </p15:guide>
        <p15:guide id="76" pos="6185">
          <p15:clr>
            <a:srgbClr val="F26B43"/>
          </p15:clr>
        </p15:guide>
        <p15:guide id="77" pos="3783">
          <p15:clr>
            <a:srgbClr val="F26B43"/>
          </p15:clr>
        </p15:guide>
        <p15:guide id="78" pos="3896">
          <p15:clr>
            <a:srgbClr val="F26B43"/>
          </p15:clr>
        </p15:guide>
        <p15:guide id="79" pos="3840">
          <p15:clr>
            <a:srgbClr val="F26B43"/>
          </p15:clr>
        </p15:guide>
        <p15:guide id="80" pos="6299">
          <p15:clr>
            <a:srgbClr val="F26B43"/>
          </p15:clr>
        </p15:guide>
        <p15:guide id="81" orient="horz" pos="1049">
          <p15:clr>
            <a:srgbClr val="F26B43"/>
          </p15:clr>
        </p15:guide>
        <p15:guide id="82" orient="horz" pos="641">
          <p15:clr>
            <a:srgbClr val="F26B43"/>
          </p15:clr>
        </p15:guide>
        <p15:guide id="83" orient="horz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22672E0-7693-4B5C-8331-DE3495FB6B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+mn-lt"/>
                <a:cs typeface="Calibri"/>
              </a:rPr>
              <a:t>14-Feb-2023</a:t>
            </a:r>
            <a:endParaRPr lang="en-US" dirty="0"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58598A-3661-FE4F-B2F9-CDB4F6EFE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2048" y="5257803"/>
            <a:ext cx="1483061" cy="1483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99F5B-62DD-D34B-8F92-57604AD4A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532" y="-79468"/>
            <a:ext cx="7016936" cy="70169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E5B9CEA-5E73-4E22-8C75-E8D43059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1" y="5186207"/>
            <a:ext cx="4592405" cy="895983"/>
          </a:xfrm>
        </p:spPr>
        <p:txBody>
          <a:bodyPr/>
          <a:lstStyle/>
          <a:p>
            <a:r>
              <a:rPr lang="en-US" dirty="0">
                <a:latin typeface="Calibri Light"/>
                <a:ea typeface="Open Sans"/>
                <a:cs typeface="Calibri Light"/>
              </a:rPr>
              <a:t>ABC: Legal Entity &amp; Operating Model</a:t>
            </a:r>
          </a:p>
        </p:txBody>
      </p:sp>
    </p:spTree>
    <p:extLst>
      <p:ext uri="{BB962C8B-B14F-4D97-AF65-F5344CB8AC3E}">
        <p14:creationId xmlns:p14="http://schemas.microsoft.com/office/powerpoint/2010/main" val="8619572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0628AC-865C-420D-A875-119AB707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4029359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4">
            <a:extLst>
              <a:ext uri="{FF2B5EF4-FFF2-40B4-BE49-F238E27FC236}">
                <a16:creationId xmlns:a16="http://schemas.microsoft.com/office/drawing/2014/main" id="{60644CDB-03DB-4EC6-984E-5552302007FA}"/>
              </a:ext>
            </a:extLst>
          </p:cNvPr>
          <p:cNvSpPr txBox="1">
            <a:spLocks/>
          </p:cNvSpPr>
          <p:nvPr/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000" b="1"/>
              <a:t>Objective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2549B7C-F0FA-419F-A057-F2CE77019D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0193192"/>
              </p:ext>
            </p:extLst>
          </p:nvPr>
        </p:nvGraphicFramePr>
        <p:xfrm>
          <a:off x="796263" y="1309655"/>
          <a:ext cx="10533763" cy="3576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269">
                <a:tc gridSpan="2">
                  <a:txBody>
                    <a:bodyPr/>
                    <a:lstStyle/>
                    <a:p>
                      <a:pPr marL="0" marR="0" lvl="0" indent="0" algn="ctr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Legal Entity &amp; Operating Model</a:t>
                      </a: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defTabSz="684213"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Duration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Lucida Sans" panose="020B0602040502020204" pitchFamily="34" charset="0"/>
                        </a:rPr>
                        <a:t>1 hour</a:t>
                      </a:r>
                      <a:endParaRPr kumimoji="0" lang="en-US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Lucida Sans" panose="020B0602040502020204" pitchFamily="34" charset="0"/>
                        <a:sym typeface="Arial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Objective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Understand the current state legal entity structure and operating model. </a:t>
                      </a:r>
                      <a:endParaRPr kumimoji="0" lang="en-US" dirty="0"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806057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Key Activities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Discuss your current list of legal entities and relationships (roll-up) </a:t>
                      </a:r>
                    </a:p>
                    <a:p>
                      <a:pPr marL="800100" marR="0" lvl="1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Provide inputs on what currency they operate and report in</a:t>
                      </a:r>
                    </a:p>
                    <a:p>
                      <a:pPr marL="800100" marR="0" lvl="1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Provide insights on what functions are applicable to these entities (procurement. Sales, finance) </a:t>
                      </a:r>
                    </a:p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Discuss the current definitions of Legal Entities, Business Units, and Ledgers that have been set up in Oracle 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146689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What this is not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Design future state processes, finalize design decisions  </a:t>
                      </a:r>
                    </a:p>
                    <a:p>
                      <a:pPr marL="3429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Gather Requirements </a:t>
                      </a:r>
                    </a:p>
                    <a:p>
                      <a:pPr marL="3429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Perform Fit-Gap analysis and solutions for business requirements </a:t>
                      </a:r>
                      <a:endParaRPr kumimoji="0" lang="en-US" dirty="0"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119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9681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1"/>
          <p:cNvSpPr>
            <a:spLocks noGrp="1"/>
          </p:cNvSpPr>
          <p:nvPr>
            <p:ph type="title"/>
          </p:nvPr>
        </p:nvSpPr>
        <p:spPr>
          <a:xfrm>
            <a:off x="88136" y="113590"/>
            <a:ext cx="10363200" cy="594360"/>
          </a:xfrm>
        </p:spPr>
        <p:txBody>
          <a:bodyPr/>
          <a:lstStyle/>
          <a:p>
            <a:r>
              <a:rPr lang="en-US" sz="3000" b="1" dirty="0">
                <a:latin typeface="+mj-lt"/>
                <a:ea typeface="+mj-ea"/>
                <a:cs typeface="Calibri Light" panose="020F0302020204030204" pitchFamily="34" charset="0"/>
              </a:rPr>
              <a:t>Enterprise Structure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41F50F9-4C69-440D-8BDD-2630B6F8B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367435"/>
              </p:ext>
            </p:extLst>
          </p:nvPr>
        </p:nvGraphicFramePr>
        <p:xfrm>
          <a:off x="88136" y="1012490"/>
          <a:ext cx="11501350" cy="5099965"/>
        </p:xfrm>
        <a:graphic>
          <a:graphicData uri="http://schemas.openxmlformats.org/drawingml/2006/table">
            <a:tbl>
              <a:tblPr firstRow="1" bandCol="1">
                <a:tableStyleId>{1FECB4D8-DB02-4DC6-A0A2-4F2EBAE1DC90}</a:tableStyleId>
              </a:tblPr>
              <a:tblGrid>
                <a:gridCol w="931074">
                  <a:extLst>
                    <a:ext uri="{9D8B030D-6E8A-4147-A177-3AD203B41FA5}">
                      <a16:colId xmlns:a16="http://schemas.microsoft.com/office/drawing/2014/main" val="1106712097"/>
                    </a:ext>
                  </a:extLst>
                </a:gridCol>
                <a:gridCol w="1196056">
                  <a:extLst>
                    <a:ext uri="{9D8B030D-6E8A-4147-A177-3AD203B41FA5}">
                      <a16:colId xmlns:a16="http://schemas.microsoft.com/office/drawing/2014/main" val="4217988956"/>
                    </a:ext>
                  </a:extLst>
                </a:gridCol>
                <a:gridCol w="793456">
                  <a:extLst>
                    <a:ext uri="{9D8B030D-6E8A-4147-A177-3AD203B41FA5}">
                      <a16:colId xmlns:a16="http://schemas.microsoft.com/office/drawing/2014/main" val="4199645464"/>
                    </a:ext>
                  </a:extLst>
                </a:gridCol>
                <a:gridCol w="759981">
                  <a:extLst>
                    <a:ext uri="{9D8B030D-6E8A-4147-A177-3AD203B41FA5}">
                      <a16:colId xmlns:a16="http://schemas.microsoft.com/office/drawing/2014/main" val="3966316345"/>
                    </a:ext>
                  </a:extLst>
                </a:gridCol>
                <a:gridCol w="1360048">
                  <a:extLst>
                    <a:ext uri="{9D8B030D-6E8A-4147-A177-3AD203B41FA5}">
                      <a16:colId xmlns:a16="http://schemas.microsoft.com/office/drawing/2014/main" val="2860785570"/>
                    </a:ext>
                  </a:extLst>
                </a:gridCol>
                <a:gridCol w="1403883">
                  <a:extLst>
                    <a:ext uri="{9D8B030D-6E8A-4147-A177-3AD203B41FA5}">
                      <a16:colId xmlns:a16="http://schemas.microsoft.com/office/drawing/2014/main" val="644040838"/>
                    </a:ext>
                  </a:extLst>
                </a:gridCol>
                <a:gridCol w="1076129">
                  <a:extLst>
                    <a:ext uri="{9D8B030D-6E8A-4147-A177-3AD203B41FA5}">
                      <a16:colId xmlns:a16="http://schemas.microsoft.com/office/drawing/2014/main" val="2539425610"/>
                    </a:ext>
                  </a:extLst>
                </a:gridCol>
                <a:gridCol w="1199932">
                  <a:extLst>
                    <a:ext uri="{9D8B030D-6E8A-4147-A177-3AD203B41FA5}">
                      <a16:colId xmlns:a16="http://schemas.microsoft.com/office/drawing/2014/main" val="1475265576"/>
                    </a:ext>
                  </a:extLst>
                </a:gridCol>
                <a:gridCol w="1199932">
                  <a:extLst>
                    <a:ext uri="{9D8B030D-6E8A-4147-A177-3AD203B41FA5}">
                      <a16:colId xmlns:a16="http://schemas.microsoft.com/office/drawing/2014/main" val="4101839475"/>
                    </a:ext>
                  </a:extLst>
                </a:gridCol>
                <a:gridCol w="1580859">
                  <a:extLst>
                    <a:ext uri="{9D8B030D-6E8A-4147-A177-3AD203B41FA5}">
                      <a16:colId xmlns:a16="http://schemas.microsoft.com/office/drawing/2014/main" val="3105012488"/>
                    </a:ext>
                  </a:extLst>
                </a:gridCol>
              </a:tblGrid>
              <a:tr h="739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Country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Legal Entity </a:t>
                      </a:r>
                    </a:p>
                    <a:p>
                      <a:pPr algn="ctr" fontAlgn="ctr"/>
                      <a:r>
                        <a:rPr lang="en-US" sz="1300" b="1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(LE)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Parent LE?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Employees?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Intercompany Tranx?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Hold Bank Accounts?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Primary Ledger?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Secondary Ledger?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Functional Currency?</a:t>
                      </a: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Buy/Sell - AP/AR?</a:t>
                      </a:r>
                    </a:p>
                    <a:p>
                      <a:pPr algn="ctr" fontAlgn="ctr"/>
                      <a:r>
                        <a:rPr lang="en-US" sz="13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(Y/N)</a:t>
                      </a:r>
                      <a:endParaRPr lang="en-US" sz="1300" b="1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3145471"/>
                  </a:ext>
                </a:extLst>
              </a:tr>
              <a:tr h="24028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Israel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Israel LE1 Ltd.</a:t>
                      </a:r>
                      <a:r>
                        <a:rPr lang="en-US" sz="9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94423988"/>
                  </a:ext>
                </a:extLst>
              </a:tr>
              <a:tr h="1546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 Ltd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84820500"/>
                  </a:ext>
                </a:extLst>
              </a:tr>
              <a:tr h="1323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Israel LE2 Ltd.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NIS</a:t>
                      </a: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121917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78484726"/>
                  </a:ext>
                </a:extLst>
              </a:tr>
              <a:tr h="202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United Kingdom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ABC UK - House of Fun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GBP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9396353"/>
                  </a:ext>
                </a:extLst>
              </a:tr>
              <a:tr h="146402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ABC Chicago LLC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58054263"/>
                  </a:ext>
                </a:extLst>
              </a:tr>
              <a:tr h="136641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India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 Santa Monica LLC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68204082"/>
                  </a:ext>
                </a:extLst>
              </a:tr>
              <a:tr h="287757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Canada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 Holding Corp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97928854"/>
                  </a:ext>
                </a:extLst>
              </a:tr>
              <a:tr h="287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 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84498384"/>
                  </a:ext>
                </a:extLst>
              </a:tr>
              <a:tr h="16919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Austria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 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06282449"/>
                  </a:ext>
                </a:extLst>
              </a:tr>
              <a:tr h="1854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Belarus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ABC Belarus LLC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3574911"/>
                  </a:ext>
                </a:extLst>
              </a:tr>
              <a:tr h="15911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Finland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Finland LE1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633212"/>
                  </a:ext>
                </a:extLst>
              </a:tr>
              <a:tr h="251464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Germany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Finland LE2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14324857"/>
                  </a:ext>
                </a:extLst>
              </a:tr>
              <a:tr h="2049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Germany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 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EUR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41549678"/>
                  </a:ext>
                </a:extLst>
              </a:tr>
              <a:tr h="240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Ukraine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Ukraine LLC</a:t>
                      </a:r>
                      <a:endParaRPr lang="en-US" sz="2000" b="1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18710"/>
                  </a:ext>
                </a:extLst>
              </a:tr>
              <a:tr h="179403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Singapore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Ukraine 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UAH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75619076"/>
                  </a:ext>
                </a:extLst>
              </a:tr>
              <a:tr h="2402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Romania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Romania LE1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0866849"/>
                  </a:ext>
                </a:extLst>
              </a:tr>
              <a:tr h="240280">
                <a:tc vMerge="1"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effectLst/>
                        </a:rPr>
                        <a:t>Japan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Romania LE2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51730958"/>
                  </a:ext>
                </a:extLst>
              </a:tr>
              <a:tr h="240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effectLst/>
                        </a:rPr>
                        <a:t>Australia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1" u="none" strike="noStrike" dirty="0">
                          <a:effectLst/>
                        </a:rPr>
                        <a:t>ABC Australia Pty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81731224"/>
                  </a:ext>
                </a:extLst>
              </a:tr>
              <a:tr h="2402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Switzerland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Switzerland SA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CHF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4489559"/>
                  </a:ext>
                </a:extLst>
              </a:tr>
              <a:tr h="22916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Poland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l-PL" sz="1000" b="1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ABC Poland sp. z o.o.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PLN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29557591"/>
                  </a:ext>
                </a:extLst>
              </a:tr>
            </a:tbl>
          </a:graphicData>
        </a:graphic>
      </p:graphicFrame>
      <p:sp>
        <p:nvSpPr>
          <p:cNvPr id="53" name="Text Placeholder 49">
            <a:extLst>
              <a:ext uri="{FF2B5EF4-FFF2-40B4-BE49-F238E27FC236}">
                <a16:creationId xmlns:a16="http://schemas.microsoft.com/office/drawing/2014/main" id="{0B03C973-F438-4F5E-8117-9AD1611FD0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8456" y="707950"/>
            <a:ext cx="10362880" cy="330494"/>
          </a:xfrm>
        </p:spPr>
        <p:txBody>
          <a:bodyPr/>
          <a:lstStyle/>
          <a:p>
            <a:r>
              <a:rPr lang="en-US" sz="1400" dirty="0"/>
              <a:t>To better understand ABC Enterprise Structure, Legal Entities hierarchy, the following information is needed: </a:t>
            </a:r>
          </a:p>
        </p:txBody>
      </p:sp>
    </p:spTree>
    <p:extLst>
      <p:ext uri="{BB962C8B-B14F-4D97-AF65-F5344CB8AC3E}">
        <p14:creationId xmlns:p14="http://schemas.microsoft.com/office/powerpoint/2010/main" val="16761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C7F9345-1174-0042-BEDF-B56A7EED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77" y="2125347"/>
            <a:ext cx="10418233" cy="680995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687400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5">
            <a:extLst>
              <a:ext uri="{FF2B5EF4-FFF2-40B4-BE49-F238E27FC236}">
                <a16:creationId xmlns:a16="http://schemas.microsoft.com/office/drawing/2014/main" id="{4C9539E2-19C1-4059-9EE9-48A471AC4E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9771615"/>
              </p:ext>
            </p:extLst>
          </p:nvPr>
        </p:nvGraphicFramePr>
        <p:xfrm>
          <a:off x="603839" y="777827"/>
          <a:ext cx="11325480" cy="60936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096">
                  <a:extLst>
                    <a:ext uri="{9D8B030D-6E8A-4147-A177-3AD203B41FA5}">
                      <a16:colId xmlns:a16="http://schemas.microsoft.com/office/drawing/2014/main" val="2407140380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Sunday</a:t>
                      </a: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Monday</a:t>
                      </a:r>
                      <a:r>
                        <a:rPr lang="en-US" sz="1100" b="1" kern="12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Tuesday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Wednesday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Thursday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1.Current architecture and integrations (2 hrs.)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kern="1200" baseline="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2.Procure to Pay Solution Walkthrough (1.5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3.Financial Close, Consolidation and Planning Solution Walkthrough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7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4.Legal Entity &amp; Operating Model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5.Supplier Payment Processing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6.Record to Report – Corporate Accounting 1 – COA and GL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7.Record to Report – Asset Accounting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2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8.Record to Report – Corporate Accounting 2  - IC, Close and Reconcile (includes ARCS) (2.5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5587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9.Record to Report – Local Reporting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 Reporting &amp; Analytics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 Treasury Management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1898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12.Data Conversion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13.Cyber Lab (1.5 hrs.)</a:t>
                      </a: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14.Change Lab (2 hrs.)</a:t>
                      </a: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608327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4A21E60-DEDC-46CE-B695-2123DA3C215E}"/>
              </a:ext>
            </a:extLst>
          </p:cNvPr>
          <p:cNvSpPr txBox="1"/>
          <p:nvPr/>
        </p:nvSpPr>
        <p:spPr>
          <a:xfrm>
            <a:off x="274766" y="1081295"/>
            <a:ext cx="276999" cy="73866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Jan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9F9290-C83A-4DAD-877C-2F045957F968}"/>
              </a:ext>
            </a:extLst>
          </p:cNvPr>
          <p:cNvSpPr txBox="1"/>
          <p:nvPr/>
        </p:nvSpPr>
        <p:spPr>
          <a:xfrm>
            <a:off x="262681" y="5865414"/>
            <a:ext cx="276999" cy="73866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Mar</a:t>
            </a:r>
            <a:endParaRPr lang="en-US">
              <a:solidFill>
                <a:srgbClr val="31313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28B19A-1F29-4A75-BFE1-7D2FAF1056ED}"/>
              </a:ext>
            </a:extLst>
          </p:cNvPr>
          <p:cNvSpPr txBox="1"/>
          <p:nvPr/>
        </p:nvSpPr>
        <p:spPr>
          <a:xfrm>
            <a:off x="262681" y="1986937"/>
            <a:ext cx="276999" cy="3789767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Feb</a:t>
            </a:r>
            <a:endParaRPr lang="en-US">
              <a:solidFill>
                <a:srgbClr val="313131"/>
              </a:solidFill>
            </a:endParaRPr>
          </a:p>
        </p:txBody>
      </p:sp>
      <p:sp>
        <p:nvSpPr>
          <p:cNvPr id="79" name="Title 7">
            <a:extLst>
              <a:ext uri="{FF2B5EF4-FFF2-40B4-BE49-F238E27FC236}">
                <a16:creationId xmlns:a16="http://schemas.microsoft.com/office/drawing/2014/main" id="{9BBAF798-0041-4DD5-8FE8-7F9845126F95}"/>
              </a:ext>
            </a:extLst>
          </p:cNvPr>
          <p:cNvSpPr txBox="1">
            <a:spLocks/>
          </p:cNvSpPr>
          <p:nvPr/>
        </p:nvSpPr>
        <p:spPr bwMode="gray">
          <a:xfrm>
            <a:off x="603840" y="98491"/>
            <a:ext cx="11294241" cy="594360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75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3000" b="1" err="1">
                <a:latin typeface="+mj-lt"/>
                <a:ea typeface="Open Sans Light"/>
                <a:cs typeface="Open Sans Light"/>
              </a:rPr>
              <a:t>TruNorth</a:t>
            </a:r>
            <a:r>
              <a:rPr lang="en-US" sz="3000" b="1">
                <a:latin typeface="+mj-lt"/>
                <a:ea typeface="Open Sans Light"/>
                <a:cs typeface="Open Sans Light"/>
              </a:rPr>
              <a:t> Confirmation Workshops Schedule DRAFT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D251BD6D-77A6-40F2-8B89-7F7C9D61E7AC}"/>
              </a:ext>
            </a:extLst>
          </p:cNvPr>
          <p:cNvSpPr txBox="1">
            <a:spLocks/>
          </p:cNvSpPr>
          <p:nvPr/>
        </p:nvSpPr>
        <p:spPr>
          <a:xfrm>
            <a:off x="603840" y="143667"/>
            <a:ext cx="3355848" cy="2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lang="en-US" sz="900" b="1" kern="0" cap="all" spc="250" baseline="0" dirty="0">
                <a:solidFill>
                  <a:schemeClr val="accent1"/>
                </a:solidFill>
                <a:latin typeface="+mn-lt"/>
                <a:ea typeface="Nexa Black" charset="0"/>
                <a:cs typeface="Nexa Black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Modernize + TRANSFORM + INNOVATE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0DC8E3-4BF6-4C5E-8DA4-9884118BD200}"/>
              </a:ext>
            </a:extLst>
          </p:cNvPr>
          <p:cNvSpPr/>
          <p:nvPr/>
        </p:nvSpPr>
        <p:spPr bwMode="gray">
          <a:xfrm>
            <a:off x="3775268" y="6534770"/>
            <a:ext cx="7110714" cy="2521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400">
                <a:solidFill>
                  <a:sysClr val="windowText" lastClr="000000"/>
                </a:solidFill>
              </a:rPr>
              <a:t>Present Readout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74046B8-B335-4D63-8E29-1FBF91103ABC}"/>
              </a:ext>
            </a:extLst>
          </p:cNvPr>
          <p:cNvGrpSpPr/>
          <p:nvPr/>
        </p:nvGrpSpPr>
        <p:grpSpPr>
          <a:xfrm>
            <a:off x="2493886" y="1066365"/>
            <a:ext cx="9432414" cy="5324503"/>
            <a:chOff x="2230802" y="1049352"/>
            <a:chExt cx="8400575" cy="532450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EF75BE-0B8E-440B-AA01-6C5D2E527816}"/>
                </a:ext>
              </a:extLst>
            </p:cNvPr>
            <p:cNvSpPr/>
            <p:nvPr/>
          </p:nvSpPr>
          <p:spPr>
            <a:xfrm>
              <a:off x="4252402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30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81F72C-7EC6-4F0E-8097-B85568D1D9AB}"/>
                </a:ext>
              </a:extLst>
            </p:cNvPr>
            <p:cNvSpPr/>
            <p:nvPr/>
          </p:nvSpPr>
          <p:spPr>
            <a:xfrm>
              <a:off x="6274002" y="105445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C6A0EE-F8E6-4B4A-AB53-E3695AF6C7A6}"/>
                </a:ext>
              </a:extLst>
            </p:cNvPr>
            <p:cNvSpPr/>
            <p:nvPr/>
          </p:nvSpPr>
          <p:spPr>
            <a:xfrm>
              <a:off x="8287165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61CE94-F2F6-401C-A2AE-EA5251C141EE}"/>
                </a:ext>
              </a:extLst>
            </p:cNvPr>
            <p:cNvSpPr/>
            <p:nvPr/>
          </p:nvSpPr>
          <p:spPr>
            <a:xfrm>
              <a:off x="10300328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7DCFEB-F708-49DE-8C9B-5FE8DEE4F435}"/>
                </a:ext>
              </a:extLst>
            </p:cNvPr>
            <p:cNvSpPr/>
            <p:nvPr/>
          </p:nvSpPr>
          <p:spPr>
            <a:xfrm>
              <a:off x="4249333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6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79BCF9-C17A-4C88-9978-70D02A460A6D}"/>
                </a:ext>
              </a:extLst>
            </p:cNvPr>
            <p:cNvSpPr/>
            <p:nvPr/>
          </p:nvSpPr>
          <p:spPr>
            <a:xfrm>
              <a:off x="6264854" y="186747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E5F375A-4BF5-4713-8DFC-A4B658651EA1}"/>
                </a:ext>
              </a:extLst>
            </p:cNvPr>
            <p:cNvSpPr/>
            <p:nvPr/>
          </p:nvSpPr>
          <p:spPr>
            <a:xfrm>
              <a:off x="8287165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7269B0-346C-4AAC-8884-E11956553773}"/>
                </a:ext>
              </a:extLst>
            </p:cNvPr>
            <p:cNvSpPr/>
            <p:nvPr/>
          </p:nvSpPr>
          <p:spPr>
            <a:xfrm>
              <a:off x="10300328" y="188454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8B19EF1-A894-41F6-BB6C-CA8334E8EF06}"/>
                </a:ext>
              </a:extLst>
            </p:cNvPr>
            <p:cNvSpPr/>
            <p:nvPr/>
          </p:nvSpPr>
          <p:spPr>
            <a:xfrm>
              <a:off x="4252402" y="288816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7F73960-AE41-4B18-9D7A-E641E7D80949}"/>
                </a:ext>
              </a:extLst>
            </p:cNvPr>
            <p:cNvSpPr/>
            <p:nvPr/>
          </p:nvSpPr>
          <p:spPr>
            <a:xfrm>
              <a:off x="6264854" y="288230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672645-BAF8-4C39-83B1-851AD1A29105}"/>
                </a:ext>
              </a:extLst>
            </p:cNvPr>
            <p:cNvSpPr/>
            <p:nvPr/>
          </p:nvSpPr>
          <p:spPr>
            <a:xfrm>
              <a:off x="8286454" y="288802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7A79BF-FC98-45C3-BD35-D7CA1CC36BDC}"/>
                </a:ext>
              </a:extLst>
            </p:cNvPr>
            <p:cNvSpPr/>
            <p:nvPr/>
          </p:nvSpPr>
          <p:spPr>
            <a:xfrm>
              <a:off x="10300328" y="2882306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16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2FCF49F-FB14-45EC-9680-913144EE30E1}"/>
                </a:ext>
              </a:extLst>
            </p:cNvPr>
            <p:cNvSpPr/>
            <p:nvPr/>
          </p:nvSpPr>
          <p:spPr>
            <a:xfrm>
              <a:off x="4246089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CC0E0D3-4E65-4FC1-AB92-1D8727484CD2}"/>
                </a:ext>
              </a:extLst>
            </p:cNvPr>
            <p:cNvSpPr/>
            <p:nvPr/>
          </p:nvSpPr>
          <p:spPr>
            <a:xfrm>
              <a:off x="6266607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4B42AA8-AD80-4D4C-97ED-339435B1365E}"/>
                </a:ext>
              </a:extLst>
            </p:cNvPr>
            <p:cNvSpPr/>
            <p:nvPr/>
          </p:nvSpPr>
          <p:spPr>
            <a:xfrm>
              <a:off x="8286454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7C94B5-2D4C-47D4-A60D-BB2C4D085767}"/>
                </a:ext>
              </a:extLst>
            </p:cNvPr>
            <p:cNvSpPr/>
            <p:nvPr/>
          </p:nvSpPr>
          <p:spPr>
            <a:xfrm>
              <a:off x="10300328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5F2A97-0CE9-476D-9E17-534006F43A9E}"/>
                </a:ext>
              </a:extLst>
            </p:cNvPr>
            <p:cNvSpPr/>
            <p:nvPr/>
          </p:nvSpPr>
          <p:spPr>
            <a:xfrm>
              <a:off x="4252402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27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FC4359B-126D-4091-878A-D3F6D75F6509}"/>
                </a:ext>
              </a:extLst>
            </p:cNvPr>
            <p:cNvSpPr/>
            <p:nvPr/>
          </p:nvSpPr>
          <p:spPr>
            <a:xfrm>
              <a:off x="6273568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28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5C6478-61A8-4623-B206-7E1CBAD434CE}"/>
                </a:ext>
              </a:extLst>
            </p:cNvPr>
            <p:cNvSpPr/>
            <p:nvPr/>
          </p:nvSpPr>
          <p:spPr>
            <a:xfrm>
              <a:off x="8286454" y="521757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2E13EB7-E3E2-4104-AB86-59F233034D04}"/>
                </a:ext>
              </a:extLst>
            </p:cNvPr>
            <p:cNvSpPr/>
            <p:nvPr/>
          </p:nvSpPr>
          <p:spPr>
            <a:xfrm>
              <a:off x="10300328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1F534FE-64A7-4FD7-80FC-C657192D8572}"/>
                </a:ext>
              </a:extLst>
            </p:cNvPr>
            <p:cNvSpPr/>
            <p:nvPr/>
          </p:nvSpPr>
          <p:spPr>
            <a:xfrm>
              <a:off x="4255645" y="603460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0ABAADD-EE58-478E-8906-F31054BC37A4}"/>
                </a:ext>
              </a:extLst>
            </p:cNvPr>
            <p:cNvSpPr/>
            <p:nvPr/>
          </p:nvSpPr>
          <p:spPr>
            <a:xfrm>
              <a:off x="6273568" y="6031588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7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4B97BB-0CF6-481F-A5AB-2A77316E5F7B}"/>
                </a:ext>
              </a:extLst>
            </p:cNvPr>
            <p:cNvSpPr/>
            <p:nvPr/>
          </p:nvSpPr>
          <p:spPr>
            <a:xfrm>
              <a:off x="8291490" y="602750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8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CECAC1-A216-4870-8FA0-3FE3C3AB3152}"/>
                </a:ext>
              </a:extLst>
            </p:cNvPr>
            <p:cNvSpPr/>
            <p:nvPr/>
          </p:nvSpPr>
          <p:spPr>
            <a:xfrm>
              <a:off x="10300328" y="603230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9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A35454-A1F8-4D1F-B08C-4533A3E098B3}"/>
                </a:ext>
              </a:extLst>
            </p:cNvPr>
            <p:cNvSpPr/>
            <p:nvPr/>
          </p:nvSpPr>
          <p:spPr>
            <a:xfrm>
              <a:off x="2230802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29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5B712E-86F6-48A8-A3C1-8E6E2F28EC4F}"/>
                </a:ext>
              </a:extLst>
            </p:cNvPr>
            <p:cNvSpPr/>
            <p:nvPr/>
          </p:nvSpPr>
          <p:spPr>
            <a:xfrm>
              <a:off x="2230802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5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D216DA-53C5-4885-B6B4-113A1259AFA5}"/>
                </a:ext>
              </a:extLst>
            </p:cNvPr>
            <p:cNvSpPr/>
            <p:nvPr/>
          </p:nvSpPr>
          <p:spPr>
            <a:xfrm>
              <a:off x="2230802" y="288816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CA0C6C-29DD-45F3-91BD-B82AAC043EFF}"/>
                </a:ext>
              </a:extLst>
            </p:cNvPr>
            <p:cNvSpPr/>
            <p:nvPr/>
          </p:nvSpPr>
          <p:spPr>
            <a:xfrm>
              <a:off x="2234144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19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F7218A-50A9-424A-AECF-8901AD4C69B7}"/>
                </a:ext>
              </a:extLst>
            </p:cNvPr>
            <p:cNvSpPr/>
            <p:nvPr/>
          </p:nvSpPr>
          <p:spPr>
            <a:xfrm>
              <a:off x="2230802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26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E0D1B9D-8ECF-45EC-A662-15C11BC59232}"/>
                </a:ext>
              </a:extLst>
            </p:cNvPr>
            <p:cNvSpPr/>
            <p:nvPr/>
          </p:nvSpPr>
          <p:spPr>
            <a:xfrm>
              <a:off x="2230802" y="603808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224012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_Brand_16_9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Kinetic Enterprise_PPT template_081621_FINAL.pptx" id="{81E0818D-39FF-424A-8B65-77DC896E2B73}" vid="{F31995C8-9C68-4693-B40C-1AB18EBEF8DF}"/>
    </a:ext>
  </a:extLst>
</a:theme>
</file>

<file path=ppt/theme/theme2.xml><?xml version="1.0" encoding="utf-8"?>
<a:theme xmlns:a="http://schemas.openxmlformats.org/drawingml/2006/main" name="1_Deloitte_Brand_16_9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Kinetic Enterprise_PPT template_081621_FINAL.pptx" id="{81E0818D-39FF-424A-8B65-77DC896E2B73}" vid="{F31995C8-9C68-4693-B40C-1AB18EBEF8D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6DCCE3A4D6246BDCC3A99887E7EBF" ma:contentTypeVersion="17" ma:contentTypeDescription="Create a new document." ma:contentTypeScope="" ma:versionID="affd4296e8f1351782c9a0c46419815a">
  <xsd:schema xmlns:xsd="http://www.w3.org/2001/XMLSchema" xmlns:xs="http://www.w3.org/2001/XMLSchema" xmlns:p="http://schemas.microsoft.com/office/2006/metadata/properties" xmlns:ns2="ecdbe5b9-5499-446f-91f2-35ffe1354dc7" xmlns:ns3="f605c320-b55e-4af4-addb-d1a9d1bdf49a" targetNamespace="http://schemas.microsoft.com/office/2006/metadata/properties" ma:root="true" ma:fieldsID="b2e98148e58719572f5b792c854782dd" ns2:_="" ns3:_="">
    <xsd:import namespace="ecdbe5b9-5499-446f-91f2-35ffe1354dc7"/>
    <xsd:import namespace="f605c320-b55e-4af4-addb-d1a9d1bdf4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be5b9-5499-446f-91f2-35ffe1354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5c320-b55e-4af4-addb-d1a9d1bdf4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a543a0b-041d-4ba4-9f31-868688cb4e3e}" ma:internalName="TaxCatchAll" ma:showField="CatchAllData" ma:web="f605c320-b55e-4af4-addb-d1a9d1bdf4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cdbe5b9-5499-446f-91f2-35ffe1354dc7">
      <Terms xmlns="http://schemas.microsoft.com/office/infopath/2007/PartnerControls"/>
    </lcf76f155ced4ddcb4097134ff3c332f>
    <TaxCatchAll xmlns="f605c320-b55e-4af4-addb-d1a9d1bdf49a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CC2F11D-7831-4452-B190-0C7ACE37F0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be5b9-5499-446f-91f2-35ffe1354dc7"/>
    <ds:schemaRef ds:uri="f605c320-b55e-4af4-addb-d1a9d1bdf4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5E49B-70B5-4FEC-89D5-F69F52BE5B81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f605c320-b55e-4af4-addb-d1a9d1bdf49a"/>
    <ds:schemaRef ds:uri="ecdbe5b9-5499-446f-91f2-35ffe1354dc7"/>
  </ds:schemaRefs>
</ds:datastoreItem>
</file>

<file path=customXml/itemProps3.xml><?xml version="1.0" encoding="utf-8"?>
<ds:datastoreItem xmlns:ds="http://schemas.openxmlformats.org/officeDocument/2006/customXml" ds:itemID="{512E9EB6-BE14-4E9B-B53A-6D95BDD731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</TotalTime>
  <Words>515</Words>
  <Application>Microsoft Office PowerPoint</Application>
  <PresentationFormat>Widescreen</PresentationFormat>
  <Paragraphs>175</Paragraphs>
  <Slides>6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9" baseType="lpstr">
      <vt:lpstr>Arial</vt:lpstr>
      <vt:lpstr>Arial,Sans-Serif</vt:lpstr>
      <vt:lpstr>Calibri</vt:lpstr>
      <vt:lpstr>Calibri Light</vt:lpstr>
      <vt:lpstr>Chronicle Display</vt:lpstr>
      <vt:lpstr>Open Sans</vt:lpstr>
      <vt:lpstr>Open Sans Light</vt:lpstr>
      <vt:lpstr>Verdana</vt:lpstr>
      <vt:lpstr>Wingdings</vt:lpstr>
      <vt:lpstr>Wingdings 2</vt:lpstr>
      <vt:lpstr>Deloitte_Brand_16_9</vt:lpstr>
      <vt:lpstr>1_Deloitte_Brand_16_9</vt:lpstr>
      <vt:lpstr>think-cell Slide</vt:lpstr>
      <vt:lpstr>ABC: Legal Entity &amp; Operating Model</vt:lpstr>
      <vt:lpstr>Introductions</vt:lpstr>
      <vt:lpstr>PowerPoint Presentation</vt:lpstr>
      <vt:lpstr>Enterprise Structure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Kinetic Enterprise</dc:title>
  <dc:creator>Saini, Deepak</dc:creator>
  <cp:lastModifiedBy>Mathur, Saurabh</cp:lastModifiedBy>
  <cp:revision>7</cp:revision>
  <cp:lastPrinted>2014-06-25T02:16:22Z</cp:lastPrinted>
  <dcterms:created xsi:type="dcterms:W3CDTF">2023-01-31T06:57:31Z</dcterms:created>
  <dcterms:modified xsi:type="dcterms:W3CDTF">2024-04-09T15:30:15Z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0x0101005EC66C6C5563054CB3180C4AE6D905F6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2021-03-15T08:01:35Z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c48226f8-9411-4d06-b069-56e094e1e42e</vt:lpwstr>
  </property>
  <property fmtid="{D5CDD505-2E9C-101B-9397-08002B2CF9AE}" pid="9" name="MSIP_Label_ea60d57e-af5b-4752-ac57-3e4f28ca11dc_ContentBits">
    <vt:lpwstr>0</vt:lpwstr>
  </property>
  <property fmtid="{D5CDD505-2E9C-101B-9397-08002B2CF9AE}" pid="10" name="MediaServiceImageTags">
    <vt:lpwstr/>
  </property>
</Properties>
</file>